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61" r:id="rId5"/>
    <p:sldId id="262" r:id="rId6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5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66C64CEC-EAFC-4F3E-9D33-CF71373FFF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047B464-9F12-4132-AB18-EF6949F7F47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49A0C4-19E3-4CB7-A0CE-A591ABBE3C4D}" type="datetime1">
              <a:rPr lang="es-ES" smtClean="0"/>
              <a:t>30/08/2020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BA083B1-3BC2-484E-AFAD-070AE8A317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26AA960-F8D2-4942-80CF-768EF78ED9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BC2BC-E3B0-4EB8-B491-5C1109F9CB2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37420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803FFA6-7A9A-4C4D-A8DB-853C2EEDFE96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0730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1288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á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á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á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á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A0CA0AF3-38EB-4C63-8219-1BB50E1DE642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C4CEBC-8241-4D36-9AE9-2F7827A2AB82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CF86A2-5975-430E-A6E1-BD589C3F53FA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E108C3-FC2A-4A8A-AC92-EA51B902A531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62AA30-5A4A-4C4F-90B9-3E19351EA7E7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EF6314-BF1E-4D9F-B381-C1CADA8C0092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719E82-A331-4C72-B82B-5BADCE141852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5345DB-BC09-4F2D-A950-B5824E6179D5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DB2A24-9D58-4203-8723-A461A06D087E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B6E4BD-E62C-4E2F-937A-C3A4DB855F30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54C683-0777-4D8C-AF75-A78D3205BAC8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BBE8E3-4A21-45D7-A860-DFDA026419EC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FD387C-7178-4981-AEA8-6F8B6F75A91E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E1022B-32BE-4FE1-92B8-C5149277BA50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D2895C-9724-44AD-A1CB-C4CD2333D14A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4771A7-61FB-45DE-8598-173673CE36D3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B77F93-129F-44A2-8E92-7F7A3AA89FC7}" type="datetime1">
              <a:rPr lang="es-ES" noProof="0" smtClean="0"/>
              <a:t>30/08/2020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á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í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á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á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1E95752A-3CB1-471B-A60A-70B55E468DDA}" type="datetime1">
              <a:rPr lang="es-ES" noProof="0" smtClean="0"/>
              <a:t>30/08/2020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á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79" name="Imagen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n 4" descr="Primer plano de la tarjeta de circuitos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tángulo con esquinas opuestas redondeadas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b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b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b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b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b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b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b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b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b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á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b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b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b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b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b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b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b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b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b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á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 rtl="0"/>
            <a:r>
              <a:rPr lang="es-ES" dirty="0"/>
              <a:t>Título </a:t>
            </a:r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s-ES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es-ES" sz="3200" dirty="0"/>
              <a:t>Título </a:t>
            </a:r>
            <a:r>
              <a:rPr lang="es-ES" sz="3200" dirty="0" err="1"/>
              <a:t>Lorem</a:t>
            </a:r>
            <a:r>
              <a:rPr lang="es-ES" sz="3200" dirty="0"/>
              <a:t> </a:t>
            </a:r>
            <a:r>
              <a:rPr lang="es-ES" sz="3200" dirty="0" err="1"/>
              <a:t>Ipsum</a:t>
            </a:r>
            <a:r>
              <a:rPr lang="es-ES" sz="3200" dirty="0"/>
              <a:t> Dolor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es-ES" sz="1600" dirty="0" err="1"/>
              <a:t>Lorem</a:t>
            </a:r>
            <a:r>
              <a:rPr lang="es-ES" sz="1600" dirty="0"/>
              <a:t> </a:t>
            </a:r>
            <a:r>
              <a:rPr lang="es-ES" sz="1600" dirty="0" err="1"/>
              <a:t>ipsum</a:t>
            </a:r>
            <a:r>
              <a:rPr lang="es-ES" sz="1600" dirty="0"/>
              <a:t> dolor </a:t>
            </a:r>
            <a:r>
              <a:rPr lang="es-ES" sz="1600" dirty="0" err="1"/>
              <a:t>sit</a:t>
            </a:r>
            <a:r>
              <a:rPr lang="es-ES" sz="1600" dirty="0"/>
              <a:t> </a:t>
            </a:r>
            <a:r>
              <a:rPr lang="es-ES" sz="1600" dirty="0" err="1"/>
              <a:t>amet</a:t>
            </a:r>
            <a:r>
              <a:rPr lang="es-ES" sz="1600" dirty="0"/>
              <a:t>, </a:t>
            </a:r>
            <a:r>
              <a:rPr lang="es-ES" sz="1600" dirty="0" err="1"/>
              <a:t>consectetuer</a:t>
            </a:r>
            <a:r>
              <a:rPr lang="es-ES" sz="1600" dirty="0"/>
              <a:t> </a:t>
            </a:r>
            <a:r>
              <a:rPr lang="es-ES" sz="1600" dirty="0" err="1"/>
              <a:t>adipiscing</a:t>
            </a:r>
            <a:r>
              <a:rPr lang="es-ES" sz="1600" dirty="0"/>
              <a:t> </a:t>
            </a:r>
            <a:r>
              <a:rPr lang="es-ES" sz="1600" dirty="0" err="1"/>
              <a:t>elit</a:t>
            </a:r>
            <a:r>
              <a:rPr lang="es-ES" sz="1600" dirty="0"/>
              <a:t>. </a:t>
            </a:r>
            <a:r>
              <a:rPr lang="es-ES" sz="1600" dirty="0" err="1"/>
              <a:t>Maecenas</a:t>
            </a:r>
            <a:r>
              <a:rPr lang="es-ES" sz="1600" dirty="0"/>
              <a:t> </a:t>
            </a:r>
            <a:r>
              <a:rPr lang="es-ES" sz="1600" dirty="0" err="1"/>
              <a:t>porttitor</a:t>
            </a:r>
            <a:r>
              <a:rPr lang="es-ES" sz="1600" dirty="0"/>
              <a:t> </a:t>
            </a:r>
            <a:r>
              <a:rPr lang="es-ES" sz="1600" dirty="0" err="1"/>
              <a:t>congue</a:t>
            </a:r>
            <a:r>
              <a:rPr lang="es-ES" sz="1600" dirty="0"/>
              <a:t> </a:t>
            </a:r>
            <a:r>
              <a:rPr lang="es-ES" sz="1600" dirty="0" err="1"/>
              <a:t>massa</a:t>
            </a:r>
            <a:r>
              <a:rPr lang="es-ES" sz="1600" dirty="0"/>
              <a:t>. </a:t>
            </a:r>
          </a:p>
          <a:p>
            <a:pPr rtl="0">
              <a:lnSpc>
                <a:spcPct val="110000"/>
              </a:lnSpc>
            </a:pPr>
            <a:r>
              <a:rPr lang="es-ES" sz="1600" dirty="0"/>
              <a:t>Nunc </a:t>
            </a:r>
            <a:r>
              <a:rPr lang="es-ES" sz="1600" dirty="0" err="1"/>
              <a:t>viverra</a:t>
            </a:r>
            <a:r>
              <a:rPr lang="es-ES" sz="1600" dirty="0"/>
              <a:t> </a:t>
            </a:r>
            <a:r>
              <a:rPr lang="es-ES" sz="1600" dirty="0" err="1"/>
              <a:t>imperdiet</a:t>
            </a:r>
            <a:r>
              <a:rPr lang="es-ES" sz="1600" dirty="0"/>
              <a:t> </a:t>
            </a:r>
            <a:r>
              <a:rPr lang="es-ES" sz="1600" dirty="0" err="1"/>
              <a:t>enim</a:t>
            </a:r>
            <a:r>
              <a:rPr lang="es-ES" sz="1600" dirty="0"/>
              <a:t>. </a:t>
            </a:r>
            <a:r>
              <a:rPr lang="es-ES" sz="1600" dirty="0" err="1"/>
              <a:t>Fusce</a:t>
            </a:r>
            <a:r>
              <a:rPr lang="es-ES" sz="1600" dirty="0"/>
              <a:t> </a:t>
            </a:r>
            <a:r>
              <a:rPr lang="es-ES" sz="1600" dirty="0" err="1"/>
              <a:t>est</a:t>
            </a:r>
            <a:r>
              <a:rPr lang="es-ES" sz="1600" dirty="0"/>
              <a:t>. </a:t>
            </a:r>
            <a:r>
              <a:rPr lang="es-ES" sz="1600" dirty="0" err="1"/>
              <a:t>Vivamus</a:t>
            </a:r>
            <a:r>
              <a:rPr lang="es-ES" sz="1600" dirty="0"/>
              <a:t> a </a:t>
            </a:r>
            <a:r>
              <a:rPr lang="es-ES" sz="1600" dirty="0" err="1"/>
              <a:t>tellus</a:t>
            </a:r>
            <a:r>
              <a:rPr lang="es-ES" sz="1600" dirty="0"/>
              <a:t>.</a:t>
            </a:r>
          </a:p>
          <a:p>
            <a:pPr rtl="0">
              <a:lnSpc>
                <a:spcPct val="110000"/>
              </a:lnSpc>
            </a:pPr>
            <a:r>
              <a:rPr lang="es-ES" sz="1600" dirty="0" err="1"/>
              <a:t>Pellentesque</a:t>
            </a:r>
            <a:r>
              <a:rPr lang="es-ES" sz="1600" dirty="0"/>
              <a:t> </a:t>
            </a:r>
            <a:r>
              <a:rPr lang="es-ES" sz="1600" dirty="0" err="1"/>
              <a:t>habitant</a:t>
            </a:r>
            <a:r>
              <a:rPr lang="es-ES" sz="1600" dirty="0"/>
              <a:t> </a:t>
            </a:r>
            <a:r>
              <a:rPr lang="es-ES" sz="1600" dirty="0" err="1"/>
              <a:t>morbi</a:t>
            </a:r>
            <a:r>
              <a:rPr lang="es-ES" sz="1600" dirty="0"/>
              <a:t> </a:t>
            </a:r>
            <a:r>
              <a:rPr lang="es-ES" sz="1600" dirty="0" err="1"/>
              <a:t>tristique</a:t>
            </a:r>
            <a:r>
              <a:rPr lang="es-ES" sz="1600" dirty="0"/>
              <a:t> </a:t>
            </a:r>
            <a:r>
              <a:rPr lang="es-ES" sz="1600" dirty="0" err="1"/>
              <a:t>senectus</a:t>
            </a:r>
            <a:r>
              <a:rPr lang="es-ES" sz="1600" dirty="0"/>
              <a:t> et </a:t>
            </a:r>
            <a:r>
              <a:rPr lang="es-ES" sz="1600" dirty="0" err="1"/>
              <a:t>netus</a:t>
            </a:r>
            <a:r>
              <a:rPr lang="es-ES" sz="1600" dirty="0"/>
              <a:t> et </a:t>
            </a:r>
            <a:r>
              <a:rPr lang="es-ES" sz="1600" dirty="0" err="1"/>
              <a:t>malesuada</a:t>
            </a:r>
            <a:r>
              <a:rPr lang="es-ES" sz="1600" dirty="0"/>
              <a:t> </a:t>
            </a:r>
            <a:r>
              <a:rPr lang="es-ES" sz="1600" dirty="0" err="1"/>
              <a:t>fames</a:t>
            </a:r>
            <a:r>
              <a:rPr lang="es-ES" sz="1600" dirty="0"/>
              <a:t> ac </a:t>
            </a:r>
            <a:r>
              <a:rPr lang="es-ES" sz="1600" dirty="0" err="1"/>
              <a:t>turpis</a:t>
            </a:r>
            <a:r>
              <a:rPr lang="es-ES" sz="1600" dirty="0"/>
              <a:t> </a:t>
            </a:r>
            <a:r>
              <a:rPr lang="es-ES" sz="1600" dirty="0" err="1"/>
              <a:t>egestas</a:t>
            </a:r>
            <a:r>
              <a:rPr lang="es-ES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57_TF45165253" id="{28A1825B-CA0F-4D67-9785-55DD8DA7BCD9}" vid="{0BFE6581-3A41-4C3B-BF41-7EE5BD70DA4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de circuito</Template>
  <TotalTime>0</TotalTime>
  <Words>53</Words>
  <Application>Microsoft Office PowerPoint</Application>
  <PresentationFormat>Panorámica</PresentationFormat>
  <Paragraphs>8</Paragraphs>
  <Slides>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Circuito</vt:lpstr>
      <vt:lpstr>Título Lorem Ipsum</vt:lpstr>
      <vt:lpstr>Título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2020-08-30T17:41:28Z</dcterms:created>
  <dcterms:modified xsi:type="dcterms:W3CDTF">2020-08-30T17:45:13Z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